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ECDE6E7-EFE3-47AD-B175-E6E87A21E8A8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289040A-8040-40E4-9769-C6A7094E20A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E6E7-EFE3-47AD-B175-E6E87A21E8A8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040A-8040-40E4-9769-C6A7094E2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E6E7-EFE3-47AD-B175-E6E87A21E8A8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040A-8040-40E4-9769-C6A7094E20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E6E7-EFE3-47AD-B175-E6E87A21E8A8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040A-8040-40E4-9769-C6A7094E20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ECDE6E7-EFE3-47AD-B175-E6E87A21E8A8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289040A-8040-40E4-9769-C6A7094E20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E6E7-EFE3-47AD-B175-E6E87A21E8A8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040A-8040-40E4-9769-C6A7094E20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E6E7-EFE3-47AD-B175-E6E87A21E8A8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040A-8040-40E4-9769-C6A7094E20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E6E7-EFE3-47AD-B175-E6E87A21E8A8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040A-8040-40E4-9769-C6A7094E20A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E6E7-EFE3-47AD-B175-E6E87A21E8A8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040A-8040-40E4-9769-C6A7094E20A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E6E7-EFE3-47AD-B175-E6E87A21E8A8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040A-8040-40E4-9769-C6A7094E20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E6E7-EFE3-47AD-B175-E6E87A21E8A8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040A-8040-40E4-9769-C6A7094E20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CDE6E7-EFE3-47AD-B175-E6E87A21E8A8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89040A-8040-40E4-9769-C6A7094E20A3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Русские пельмени </a:t>
            </a:r>
            <a:endParaRPr lang="ru-RU" dirty="0"/>
          </a:p>
        </p:txBody>
      </p:sp>
      <p:pic>
        <p:nvPicPr>
          <p:cNvPr id="77826" name="Picture 2" descr="ÐÐ°ÑÑÐ¸Ð½ÐºÐ¸ Ð¿Ð¾ Ð·Ð°Ð¿ÑÐ¾ÑÑ Ñ ÑÐµÐ¼ Ð¿Ð¾Ð´Ð°ÑÑ Ð¿ÐµÐ»ÑÐ¼Ðµ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38205">
            <a:off x="1752814" y="630701"/>
            <a:ext cx="4286248" cy="2994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4" name="Picture 8" descr="ÐÐ°ÑÑÐ¸Ð½ÐºÐ¸ Ð¿Ð¾ Ð·Ð°Ð¿ÑÐ¾ÑÑ Ð¿ÐµÐ»ÑÐ¼ÐµÐ½Ð¸ ÑÐ°Ð¼Ð¾Ð´ÐµÐ»ÑÐ½ÑÐµ ÐºÐ°ÑÑÐ¸Ð½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1968">
            <a:off x="5322184" y="1708499"/>
            <a:ext cx="3727240" cy="28312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656918"/>
          </a:xfrm>
        </p:spPr>
        <p:txBody>
          <a:bodyPr/>
          <a:lstStyle/>
          <a:p>
            <a:r>
              <a:rPr lang="ru-RU" dirty="0" err="1" smtClean="0"/>
              <a:t>Пельме́ни</a:t>
            </a:r>
            <a:r>
              <a:rPr lang="ru-RU" dirty="0" smtClean="0"/>
              <a:t>— </a:t>
            </a:r>
            <a:r>
              <a:rPr lang="ru-RU" dirty="0" smtClean="0"/>
              <a:t>блюдо в виде отварных изделий из пресного теста с начинкой из рубленого мяса или рыбы, попавшее в русскую кухню с Урала</a:t>
            </a:r>
            <a:endParaRPr lang="ru-RU" dirty="0"/>
          </a:p>
        </p:txBody>
      </p:sp>
      <p:sp>
        <p:nvSpPr>
          <p:cNvPr id="75778" name="AutoShape 2" descr="ÐÐ°ÑÑÐ¸Ð½ÐºÐ¸ Ð¿Ð¾ Ð·Ð°Ð¿ÑÐ¾ÑÑ Ð¿ÐµÐ»ÑÐ¼ÐµÐ½Ð¸ ÑÐ°Ð¼Ð¾Ð´ÐµÐ»ÑÐ½ÑÐµ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780" name="AutoShape 4" descr="ÐÐ°ÑÑÐ¸Ð½ÐºÐ¸ Ð¿Ð¾ Ð·Ð°Ð¿ÑÐ¾ÑÑ Ð¿ÐµÐ»ÑÐ¼ÐµÐ½Ð¸ ÑÐ°Ð¼Ð¾Ð´ÐµÐ»ÑÐ½ÑÐµ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5782" name="Picture 6" descr="ÐÐ°ÑÑÐ¸Ð½ÐºÐ¸ Ð¿Ð¾ Ð·Ð°Ð¿ÑÐ¾ÑÑ Ð¿ÐµÐ»ÑÐ¼ÐµÐ½Ð¸ ÑÐ°Ð¼Ð¾Ð´ÐµÐ»ÑÐ½ÑÐµ ÐºÐ°ÑÑÐ¸Ð½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375">
            <a:off x="44773" y="2568770"/>
            <a:ext cx="5863287" cy="343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84" name="Picture 32" descr="ÐÐ°ÑÑÐ¸Ð½ÐºÐ¸ Ð¿Ð¾ Ð·Ð°Ð¿ÑÐ¾ÑÑ siomay ud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5746">
            <a:off x="2008213" y="1705241"/>
            <a:ext cx="6143668" cy="4613895"/>
          </a:xfrm>
          <a:prstGeom prst="rect">
            <a:avLst/>
          </a:prstGeom>
          <a:noFill/>
        </p:spPr>
      </p:pic>
      <p:pic>
        <p:nvPicPr>
          <p:cNvPr id="74782" name="Picture 30" descr="ÐÐ°ÑÑÐ¸Ð½ÐºÐ¸ Ð¿Ð¾ Ð·Ð°Ð¿ÑÐ¾ÑÑ ÑÐµÑÐµÐ¿Ñ ÑÐ°Ð²Ð¸Ð¾Ð»Ð¸ Ñ Ð³ÑÐ¸Ð±Ð°Ð¼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23462">
            <a:off x="-58813" y="4243932"/>
            <a:ext cx="3643338" cy="2833707"/>
          </a:xfrm>
          <a:prstGeom prst="rect">
            <a:avLst/>
          </a:prstGeom>
          <a:noFill/>
        </p:spPr>
      </p:pic>
      <p:pic>
        <p:nvPicPr>
          <p:cNvPr id="74778" name="Picture 26" descr="ÐÐ°ÑÑÐ¸Ð½ÐºÐ¸ Ð¿Ð¾ Ð·Ð°Ð¿ÑÐ¾ÑÑ Ð¿ÐµÐ»ÑÐ¼ÐµÐ½Ð¸ Ð² ÑÑ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4079442" cy="2081207"/>
          </a:xfrm>
          <a:prstGeom prst="rect">
            <a:avLst/>
          </a:prstGeom>
          <a:noFill/>
        </p:spPr>
      </p:pic>
      <p:pic>
        <p:nvPicPr>
          <p:cNvPr id="74768" name="Picture 16" descr="ÐÐ°ÑÑÐ¸Ð½ÐºÐ¸ Ð¿Ð¾ Ð·Ð°Ð¿ÑÐ¾ÑÑ Ð¼Ð°Ð½ÑÑ ÑÐµÑÐµÐ¿Ñ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24145">
            <a:off x="5481701" y="2341220"/>
            <a:ext cx="4000528" cy="2250297"/>
          </a:xfrm>
          <a:prstGeom prst="rect">
            <a:avLst/>
          </a:prstGeom>
          <a:noFill/>
        </p:spPr>
      </p:pic>
      <p:pic>
        <p:nvPicPr>
          <p:cNvPr id="74764" name="Picture 12" descr="https://lh3.googleusercontent.com/IdpvB_EfRxEOfR21_vHFgjmMZK1-fpqTIbZ85uNBc1YBUHz_MeVhiryv0kDg-M753VxobE8=s1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81345">
            <a:off x="6578959" y="571480"/>
            <a:ext cx="2565041" cy="2000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Разновидности пельменей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6386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4754" name="AutoShape 2" descr="ÐÐ°ÐºÐ¸Ðµ Ð±ÑÐ²Ð°ÑÑ Ð²Ð¸Ð´Ñ Ð¿ÐµÐ»ÑÐ¼ÐµÐ½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56" name="AutoShape 4" descr="ÐÐ°ÑÑÐ¸Ð½ÐºÐ¸ Ð¿Ð¾ Ð·Ð°Ð¿ÑÐ¾ÑÑ ÐºÐ°ÐºÐ¸Ðµ Ð±ÑÐ²Ð°ÑÑ ÑÑÑÑÐºÐ¸Ðµ Ð¿ÐµÐ»ÑÐ¼Ðµ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58" name="AutoShape 6" descr="ÐÐ°ÑÑÐ¸Ð½ÐºÐ¸ Ð¿Ð¾ Ð·Ð°Ð¿ÑÐ¾ÑÑ ÐºÐ°ÐºÐ¸Ðµ Ð±ÑÐ²Ð°ÑÑ ÑÑÑÑÐºÐ¸Ðµ Ð¿ÐµÐ»ÑÐ¼Ðµ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62" name="AutoShape 10" descr="ÐÐ°ÐºÐ¸Ðµ Ð±ÑÐ²Ð°ÑÑ Ð²Ð¸Ð´Ñ Ð¿ÐµÐ»ÑÐ¼ÐµÐ½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66" name="AutoShape 14" descr="https://sovkusom.ru/wp-content/uploads/blog/r/raznovidnosti-pelmeney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70" name="AutoShape 18" descr="ÐÐ°ÑÑÐ¸Ð½ÐºÐ¸ Ð¿Ð¾ Ð·Ð°Ð¿ÑÐ¾ÑÑ Ð²Ð°ÑÐµÐ½Ð¸ÐºÐ¸ Ð¸ Ð¿ÐµÐ»ÑÐ¼Ðµ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72" name="AutoShape 20" descr="ÐÐ°ÑÑÐ¸Ð½ÐºÐ¸ Ð¿Ð¾ Ð·Ð°Ð¿ÑÐ¾ÑÑ Ð²Ð°ÑÐµÐ½Ð¸ÐºÐ¸ Ð¸ Ð¿ÐµÐ»ÑÐ¼Ðµ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74" name="AutoShape 22" descr="ÐÐ°ÑÑÐ¸Ð½ÐºÐ¸ Ð¿Ð¾ Ð·Ð°Ð¿ÑÐ¾ÑÑ Ð²Ð°ÑÐµÐ½Ð¸ÐºÐ¸ Ð¸ Ð¿ÐµÐ»ÑÐ¼Ðµ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76" name="AutoShape 24" descr="ÐÐ°ÑÑÐ¸Ð½ÐºÐ¸ Ð¿Ð¾ Ð·Ð°Ð¿ÑÐ¾ÑÑ Ð²Ð°ÑÐµÐ½Ð¸ÐºÐ¸ Ð¸ Ð¿ÐµÐ»ÑÐ¼Ðµ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80" name="AutoShape 28" descr="ÐÐ°ÐºÐ¸Ðµ Ð±ÑÐ²Ð°ÑÑ Ð²Ð¸Ð´Ñ Ð¿ÐµÐ»ÑÐ¼ÐµÐ½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делают пельмени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3730" name="Picture 2" descr="ÐÐ°ÑÑÐ¸Ð½ÐºÐ¸ Ð¿Ð¾ Ð·Ð°Ð¿ÑÐ¾ÑÑ ÐºÐ°Ðº ÑÐ´ÐµÐ»Ð°ÑÑ Ð¿ÐµÐ»ÑÐ¼ÐµÐ½Ð¸ Ð¿Ð¾ÑÑÐ°Ð¿Ð½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3617">
            <a:off x="13121" y="3479616"/>
            <a:ext cx="3929090" cy="2945231"/>
          </a:xfrm>
          <a:prstGeom prst="rect">
            <a:avLst/>
          </a:prstGeom>
          <a:noFill/>
        </p:spPr>
      </p:pic>
      <p:pic>
        <p:nvPicPr>
          <p:cNvPr id="73732" name="Picture 4" descr="ÐÐ°ÑÑÐ¸Ð½ÐºÐ¸ Ð¿Ð¾ Ð·Ð°Ð¿ÑÐ¾ÑÑ ÐºÐ°Ðº ÑÐ´ÐµÐ»Ð°ÑÑ Ð¿ÐµÐ»ÑÐ¼ÐµÐ½Ð¸ Ð¿Ð¾ÑÑÐ°Ð¿Ð½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48185">
            <a:off x="5166280" y="924756"/>
            <a:ext cx="4000528" cy="3010398"/>
          </a:xfrm>
          <a:prstGeom prst="rect">
            <a:avLst/>
          </a:prstGeom>
          <a:noFill/>
        </p:spPr>
      </p:pic>
      <p:pic>
        <p:nvPicPr>
          <p:cNvPr id="73734" name="Picture 6" descr="ÐÐ°ÑÑÐ¸Ð½ÐºÐ¸ Ð¿Ð¾ Ð·Ð°Ð¿ÑÐ¾ÑÑ ÐºÐ°Ðº ÑÐ´ÐµÐ»Ð°ÑÑ Ð¿ÐµÐ»ÑÐ¼ÐµÐ½Ð¸ Ð¿Ð¾ÑÑÐ°Ð¿Ð½Ð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071678"/>
            <a:ext cx="3929090" cy="2696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ÐÐ°ÑÑÐ¸Ð½ÐºÐ¸ Ð¿Ð¾ Ð·Ð°Ð¿ÑÐ¾ÑÑ Ñ ÑÐµÐ¼ Ð¿Ð¾Ð´Ð°ÑÑ Ð¿ÐµÐ»ÑÐ¼Ðµ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50800">
            <a:off x="2050523" y="4389994"/>
            <a:ext cx="3607696" cy="23955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 чем подают пельмени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2706" name="Picture 2" descr="ÐÐ°ÑÑÐ¸Ð½ÐºÐ¸ Ð¿Ð¾ Ð·Ð°Ð¿ÑÐ¾ÑÑ Ñ ÑÐµÐ¼ Ð¿Ð¾Ð´Ð°ÑÑ Ð¿ÐµÐ»ÑÐ¼ÐµÐ½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22939">
            <a:off x="355919" y="1665265"/>
            <a:ext cx="4000488" cy="3333740"/>
          </a:xfrm>
          <a:prstGeom prst="rect">
            <a:avLst/>
          </a:prstGeom>
          <a:noFill/>
        </p:spPr>
      </p:pic>
      <p:pic>
        <p:nvPicPr>
          <p:cNvPr id="72710" name="Picture 6" descr="ÐÐ°ÑÑÐ¸Ð½ÐºÐ¸ Ð¿Ð¾ Ð·Ð°Ð¿ÑÐ¾ÑÑ Ñ ÑÐµÐ¼ Ð¿Ð¾Ð´Ð°ÑÑ Ð¿ÐµÐ»ÑÐ¼ÐµÐ½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30199">
            <a:off x="4209546" y="1645918"/>
            <a:ext cx="4275636" cy="2545752"/>
          </a:xfrm>
          <a:prstGeom prst="rect">
            <a:avLst/>
          </a:prstGeom>
          <a:noFill/>
        </p:spPr>
      </p:pic>
      <p:pic>
        <p:nvPicPr>
          <p:cNvPr id="72712" name="Picture 8" descr="ÐÐ°ÑÑÐ¸Ð½ÐºÐ¸ Ð¿Ð¾ Ð·Ð°Ð¿ÑÐ¾ÑÑ Ñ ÑÐµÐ¼ Ð¿Ð¾Ð´Ð°ÑÑ Ð¿ÐµÐ»ÑÐ¼ÐµÐ½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00493" y="13858948"/>
            <a:ext cx="3042682" cy="422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Приятного аппетита!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ÐÐ°ÑÑÐ¸Ð½ÐºÐ¸ Ð¿Ð¾ Ð·Ð°Ð¿ÑÐ¾ÑÑ Ñ ÑÐµÐ¼ Ð¿Ð¾Ð´Ð°ÑÑ Ð¿ÐµÐ»ÑÐ¼Ðµ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86934">
            <a:off x="2925331" y="1417039"/>
            <a:ext cx="3807722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</TotalTime>
  <Words>38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Начальная</vt:lpstr>
      <vt:lpstr>Русские пельмени </vt:lpstr>
      <vt:lpstr>Слайд 2</vt:lpstr>
      <vt:lpstr>Разновидности пельменей</vt:lpstr>
      <vt:lpstr>Как делают пельмени</vt:lpstr>
      <vt:lpstr>С чем подают пельмени</vt:lpstr>
      <vt:lpstr>Приятного аппетита!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пельмени</dc:title>
  <dc:creator>Я</dc:creator>
  <cp:lastModifiedBy>Я</cp:lastModifiedBy>
  <cp:revision>2</cp:revision>
  <dcterms:created xsi:type="dcterms:W3CDTF">2019-11-12T16:32:44Z</dcterms:created>
  <dcterms:modified xsi:type="dcterms:W3CDTF">2019-11-12T16:58:47Z</dcterms:modified>
</cp:coreProperties>
</file>